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9144000" cy="6858000" type="screen4x3"/>
  <p:notesSz cx="6858000" cy="9144000"/>
  <p:photoAlbum layout="1pic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FD1A9D-6FAF-40DD-9AAB-4020C1F885CA}" type="datetimeFigureOut">
              <a:rPr lang="en-US" smtClean="0"/>
              <a:t>12/10/2015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848218-EBCF-4B59-B216-B57F272388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5362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E3E80-2624-4C47-B427-FA5D243C2E52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9308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45214B-8370-46E3-99B6-6CD6D2BBFF3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14899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247CCC-348B-44E7-9930-53AC962B5D57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922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B55174-CC75-4C17-BDFA-4AF8A54E901E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6608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46698-A0DD-4268-AFF0-F5EBC98BC4F8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4921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70E13C-6B6A-453C-8B15-666A6D4BFA3A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928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36569-07CD-461F-B762-403CFC053CA7}" type="datetime1">
              <a:rPr lang="en-US" smtClean="0"/>
              <a:t>12/10/2015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0029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5A1F80-6BAA-4731-9011-4AD993176D62}" type="datetime1">
              <a:rPr lang="en-US" smtClean="0"/>
              <a:t>12/10/2015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4240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5065C-737C-48A4-9AB8-37A16642A6C7}" type="datetime1">
              <a:rPr lang="en-US" smtClean="0"/>
              <a:t>12/10/2015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260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E88564-BA19-4238-B9E2-1D89FC856546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043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B401-196D-470D-9D30-126F65A6096C}" type="datetime1">
              <a:rPr lang="en-US" smtClean="0"/>
              <a:t>12/10/2015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6496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3025B4-5954-4A5B-A294-F478C2B4F95A}" type="datetime1">
              <a:rPr lang="en-US" smtClean="0"/>
              <a:t>12/10/2015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6B4FC977-B720-45C4-8C3F-EA253835FD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390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dirty="0" smtClean="0">
                <a:solidFill>
                  <a:srgbClr val="000000"/>
                </a:solidFill>
              </a:rPr>
              <a:t>Chapter 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931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0" y="685800"/>
            <a:ext cx="76073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0658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0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0688" y="685800"/>
            <a:ext cx="57610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87989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1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1588" y="685800"/>
            <a:ext cx="659923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7002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525588"/>
            <a:ext cx="7772400" cy="38068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876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84225"/>
            <a:ext cx="7772400" cy="52895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2621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4-9780124104099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8925" y="685800"/>
            <a:ext cx="348615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540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2038"/>
            <a:ext cx="7772400" cy="47323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32683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44613"/>
            <a:ext cx="7772400" cy="416718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43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206500"/>
            <a:ext cx="7772400" cy="44434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439907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3" y="685800"/>
            <a:ext cx="7113587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61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125538"/>
            <a:ext cx="7772400" cy="46069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24703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19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25" y="685800"/>
            <a:ext cx="6989763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1282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0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822450"/>
            <a:ext cx="7772400" cy="32131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9850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21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473200"/>
            <a:ext cx="7772400" cy="3911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121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2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62075"/>
            <a:ext cx="7772400" cy="413226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00691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3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317625"/>
            <a:ext cx="7772400" cy="42227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211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4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2447925"/>
            <a:ext cx="7772400" cy="19621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7335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5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927100"/>
            <a:ext cx="7772400" cy="5002213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49559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6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5238" y="685800"/>
            <a:ext cx="6613525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13199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7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0500" y="685800"/>
            <a:ext cx="6223000" cy="5486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175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f14-08-97801241040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776288"/>
            <a:ext cx="7772400" cy="530542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2015 Elsevier, Inc. All rights reserved.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4FC977-B720-45C4-8C3F-EA253835FDE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66271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243</Words>
  <Application>Microsoft Office PowerPoint</Application>
  <PresentationFormat>On-screen Show (4:3)</PresentationFormat>
  <Paragraphs>44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Chapter 14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Reed 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Reed Elsevier</dc:creator>
  <cp:lastModifiedBy>Reed Elsevier</cp:lastModifiedBy>
  <cp:revision>1</cp:revision>
  <dcterms:created xsi:type="dcterms:W3CDTF">2015-12-10T12:03:14Z</dcterms:created>
  <dcterms:modified xsi:type="dcterms:W3CDTF">2015-12-10T12:04:04Z</dcterms:modified>
</cp:coreProperties>
</file>